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031" y="3736889"/>
            <a:ext cx="7772400" cy="965969"/>
          </a:xfrm>
        </p:spPr>
        <p:txBody>
          <a:bodyPr>
            <a:noAutofit/>
          </a:bodyPr>
          <a:lstStyle/>
          <a:p>
            <a:r>
              <a:rPr lang="ru-RU" sz="1800" dirty="0" smtClean="0"/>
              <a:t>Мультимедийное дидактическое пособие </a:t>
            </a:r>
            <a:br>
              <a:rPr lang="ru-RU" sz="1800" dirty="0" smtClean="0"/>
            </a:br>
            <a:r>
              <a:rPr lang="ru-RU" sz="1800" dirty="0" smtClean="0"/>
              <a:t>для детей старшего дошкольного возраста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03576"/>
            <a:ext cx="6400800" cy="1129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Автор: И.В. </a:t>
            </a:r>
            <a:r>
              <a:rPr lang="ru-RU" sz="1800" dirty="0" smtClean="0">
                <a:solidFill>
                  <a:schemeClr val="tx1"/>
                </a:solidFill>
              </a:rPr>
              <a:t>Кукушкина, учитель-логопед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420888"/>
            <a:ext cx="5679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Учимся различать звуки 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 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91938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1640" y="1138227"/>
            <a:ext cx="711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 детский сад «Колосок» ГБОУ СОШ №1 «ОЦ» с. Большая Глушица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солн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76872"/>
            <a:ext cx="2047875" cy="2047875"/>
          </a:xfrm>
          <a:prstGeom prst="rect">
            <a:avLst/>
          </a:prstGeom>
        </p:spPr>
      </p:pic>
      <p:pic>
        <p:nvPicPr>
          <p:cNvPr id="3" name="Рисунок 2" descr="лу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3775" y="2405062"/>
            <a:ext cx="2076450" cy="2047875"/>
          </a:xfrm>
          <a:prstGeom prst="rect">
            <a:avLst/>
          </a:prstGeom>
        </p:spPr>
      </p:pic>
      <p:pic>
        <p:nvPicPr>
          <p:cNvPr id="4" name="Рисунок 3" descr="солнц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348880"/>
            <a:ext cx="2019300" cy="2047875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91938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877" y="2967335"/>
            <a:ext cx="3386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4405"/>
            <a:ext cx="5688631" cy="63290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24405"/>
            <a:ext cx="8712968" cy="6444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ап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48680"/>
            <a:ext cx="1265240" cy="2145407"/>
          </a:xfrm>
          <a:prstGeom prst="rect">
            <a:avLst/>
          </a:prstGeom>
        </p:spPr>
      </p:pic>
      <p:pic>
        <p:nvPicPr>
          <p:cNvPr id="3" name="Рисунок 2" descr="зая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645343"/>
            <a:ext cx="2095500" cy="2047875"/>
          </a:xfrm>
          <a:prstGeom prst="rect">
            <a:avLst/>
          </a:prstGeom>
        </p:spPr>
      </p:pic>
      <p:pic>
        <p:nvPicPr>
          <p:cNvPr id="4" name="Рисунок 3" descr="одуванч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492896"/>
            <a:ext cx="2579128" cy="1729358"/>
          </a:xfrm>
          <a:prstGeom prst="rect">
            <a:avLst/>
          </a:prstGeom>
        </p:spPr>
      </p:pic>
      <p:pic>
        <p:nvPicPr>
          <p:cNvPr id="5" name="Рисунок 4" descr="час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692696"/>
            <a:ext cx="2555776" cy="1916832"/>
          </a:xfrm>
          <a:prstGeom prst="rect">
            <a:avLst/>
          </a:prstGeom>
        </p:spPr>
      </p:pic>
      <p:pic>
        <p:nvPicPr>
          <p:cNvPr id="6" name="Рисунок 5" descr="пицц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96366" y="3994531"/>
            <a:ext cx="2791594" cy="17346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91938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980115"/>
            <a:ext cx="102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я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2038350" cy="2047875"/>
          </a:xfrm>
          <a:prstGeom prst="rect">
            <a:avLst/>
          </a:prstGeom>
        </p:spPr>
      </p:pic>
      <p:pic>
        <p:nvPicPr>
          <p:cNvPr id="3" name="Рисунок 2" descr="клю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49080"/>
            <a:ext cx="3133725" cy="2047875"/>
          </a:xfrm>
          <a:prstGeom prst="rect">
            <a:avLst/>
          </a:prstGeom>
        </p:spPr>
      </p:pic>
      <p:pic>
        <p:nvPicPr>
          <p:cNvPr id="4" name="Рисунок 3" descr="ножниц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348880"/>
            <a:ext cx="1972816" cy="1972816"/>
          </a:xfrm>
          <a:prstGeom prst="rect">
            <a:avLst/>
          </a:prstGeom>
        </p:spPr>
      </p:pic>
      <p:pic>
        <p:nvPicPr>
          <p:cNvPr id="5" name="Рисунок 4" descr="чаш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764704"/>
            <a:ext cx="2363755" cy="1772816"/>
          </a:xfrm>
          <a:prstGeom prst="rect">
            <a:avLst/>
          </a:prstGeom>
        </p:spPr>
      </p:pic>
      <p:pic>
        <p:nvPicPr>
          <p:cNvPr id="6" name="Рисунок 5" descr="цвет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130445"/>
            <a:ext cx="1867098" cy="186709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91938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86129" y="1142958"/>
            <a:ext cx="971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ра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628800"/>
            <a:ext cx="1880815" cy="2550258"/>
          </a:xfrm>
          <a:prstGeom prst="rect">
            <a:avLst/>
          </a:prstGeom>
        </p:spPr>
      </p:pic>
      <p:pic>
        <p:nvPicPr>
          <p:cNvPr id="3" name="Рисунок 2" descr="продав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501008"/>
            <a:ext cx="2016224" cy="2571715"/>
          </a:xfrm>
          <a:prstGeom prst="rect">
            <a:avLst/>
          </a:prstGeom>
        </p:spPr>
      </p:pic>
      <p:pic>
        <p:nvPicPr>
          <p:cNvPr id="4" name="Рисунок 3" descr="учител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1484784"/>
            <a:ext cx="2201858" cy="2649247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91938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40531" y="1484784"/>
            <a:ext cx="102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ю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7337" y="1068041"/>
            <a:ext cx="2306934" cy="1728191"/>
          </a:xfrm>
          <a:prstGeom prst="rect">
            <a:avLst/>
          </a:prstGeom>
        </p:spPr>
      </p:pic>
      <p:pic>
        <p:nvPicPr>
          <p:cNvPr id="3" name="Рисунок 2" descr="сахарн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890664"/>
            <a:ext cx="3290457" cy="2467843"/>
          </a:xfrm>
          <a:prstGeom prst="rect">
            <a:avLst/>
          </a:prstGeom>
        </p:spPr>
      </p:pic>
      <p:pic>
        <p:nvPicPr>
          <p:cNvPr id="4" name="Рисунок 3" descr="чайная ча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8209" y="1068041"/>
            <a:ext cx="1872208" cy="1872208"/>
          </a:xfrm>
          <a:prstGeom prst="rect">
            <a:avLst/>
          </a:prstGeom>
        </p:spPr>
      </p:pic>
      <p:pic>
        <p:nvPicPr>
          <p:cNvPr id="5" name="Рисунок 4" descr="чайн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4178" y="3799502"/>
            <a:ext cx="3260270" cy="2445203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91938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86129" y="2967335"/>
            <a:ext cx="971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полли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943" y="332656"/>
            <a:ext cx="2381250" cy="2381250"/>
          </a:xfrm>
          <a:prstGeom prst="rect">
            <a:avLst/>
          </a:prstGeom>
        </p:spPr>
      </p:pic>
      <p:pic>
        <p:nvPicPr>
          <p:cNvPr id="3" name="Рисунок 2" descr="пуговица з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495" y="4055449"/>
            <a:ext cx="1499758" cy="1389775"/>
          </a:xfrm>
          <a:prstGeom prst="rect">
            <a:avLst/>
          </a:prstGeom>
        </p:spPr>
      </p:pic>
      <p:pic>
        <p:nvPicPr>
          <p:cNvPr id="4" name="Рисунок 3" descr="пуговица коричн.jpg"/>
          <p:cNvPicPr>
            <a:picLocks noChangeAspect="1"/>
          </p:cNvPicPr>
          <p:nvPr/>
        </p:nvPicPr>
        <p:blipFill>
          <a:blip r:embed="rId4" cstate="print"/>
          <a:srcRect l="16224" t="2234" r="18431"/>
          <a:stretch>
            <a:fillRect/>
          </a:stretch>
        </p:blipFill>
        <p:spPr>
          <a:xfrm>
            <a:off x="2830375" y="3968477"/>
            <a:ext cx="1393550" cy="1563717"/>
          </a:xfrm>
          <a:prstGeom prst="rect">
            <a:avLst/>
          </a:prstGeom>
        </p:spPr>
      </p:pic>
      <p:pic>
        <p:nvPicPr>
          <p:cNvPr id="5" name="Рисунок 4" descr="пуговица крас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129247"/>
            <a:ext cx="1236400" cy="1242178"/>
          </a:xfrm>
          <a:prstGeom prst="rect">
            <a:avLst/>
          </a:prstGeom>
        </p:spPr>
      </p:pic>
      <p:pic>
        <p:nvPicPr>
          <p:cNvPr id="6" name="Рисунок 5" descr="пуговица черн.jpg"/>
          <p:cNvPicPr>
            <a:picLocks noChangeAspect="1"/>
          </p:cNvPicPr>
          <p:nvPr/>
        </p:nvPicPr>
        <p:blipFill>
          <a:blip r:embed="rId6" cstate="print"/>
          <a:srcRect l="18854" t="-162" r="15394"/>
          <a:stretch>
            <a:fillRect/>
          </a:stretch>
        </p:blipFill>
        <p:spPr>
          <a:xfrm>
            <a:off x="6820943" y="4176578"/>
            <a:ext cx="1168222" cy="126864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91938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32656"/>
            <a:ext cx="8640960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86129" y="2967335"/>
            <a:ext cx="971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9045 -0.339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0503 -0.35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бура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5162" y="2405062"/>
            <a:ext cx="2733675" cy="2047875"/>
          </a:xfrm>
          <a:prstGeom prst="rect">
            <a:avLst/>
          </a:prstGeom>
        </p:spPr>
      </p:pic>
      <p:pic>
        <p:nvPicPr>
          <p:cNvPr id="3" name="Рисунок 2" descr="тапо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7" y="476673"/>
            <a:ext cx="2376264" cy="1899244"/>
          </a:xfrm>
          <a:prstGeom prst="rect">
            <a:avLst/>
          </a:prstGeom>
        </p:spPr>
      </p:pic>
      <p:pic>
        <p:nvPicPr>
          <p:cNvPr id="4" name="Рисунок 3" descr="полотенц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04664"/>
            <a:ext cx="2231529" cy="1833287"/>
          </a:xfrm>
          <a:prstGeom prst="rect">
            <a:avLst/>
          </a:prstGeom>
        </p:spPr>
      </p:pic>
      <p:pic>
        <p:nvPicPr>
          <p:cNvPr id="5" name="Рисунок 4" descr="оч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836712"/>
            <a:ext cx="2791197" cy="967615"/>
          </a:xfrm>
          <a:prstGeom prst="rect">
            <a:avLst/>
          </a:prstGeom>
        </p:spPr>
      </p:pic>
      <p:pic>
        <p:nvPicPr>
          <p:cNvPr id="6" name="Рисунок 5" descr="часы наручны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27057" y="4800014"/>
            <a:ext cx="2160240" cy="1618298"/>
          </a:xfrm>
          <a:prstGeom prst="rect">
            <a:avLst/>
          </a:prstGeom>
        </p:spPr>
      </p:pic>
      <p:pic>
        <p:nvPicPr>
          <p:cNvPr id="7" name="Рисунок 6" descr="кольц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5013176"/>
            <a:ext cx="1405136" cy="1405136"/>
          </a:xfrm>
          <a:prstGeom prst="rect">
            <a:avLst/>
          </a:prstGeom>
        </p:spPr>
      </p:pic>
      <p:pic>
        <p:nvPicPr>
          <p:cNvPr id="8" name="Рисунок 7" descr="чемодан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06373" y="4176464"/>
            <a:ext cx="2345600" cy="2204864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11963" y="5839687"/>
            <a:ext cx="91938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53164" y="2967335"/>
            <a:ext cx="971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ыпл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805061"/>
            <a:ext cx="2047875" cy="2047875"/>
          </a:xfrm>
          <a:prstGeom prst="rect">
            <a:avLst/>
          </a:prstGeom>
        </p:spPr>
      </p:pic>
      <p:pic>
        <p:nvPicPr>
          <p:cNvPr id="3" name="Рисунок 2" descr="цеп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5" y="3541635"/>
            <a:ext cx="3699495" cy="2515657"/>
          </a:xfrm>
          <a:prstGeom prst="rect">
            <a:avLst/>
          </a:prstGeom>
        </p:spPr>
      </p:pic>
      <p:pic>
        <p:nvPicPr>
          <p:cNvPr id="4" name="Рисунок 3" descr="чай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1060" y="627870"/>
            <a:ext cx="2915816" cy="2186862"/>
          </a:xfrm>
          <a:prstGeom prst="rect">
            <a:avLst/>
          </a:prstGeom>
        </p:spPr>
      </p:pic>
      <p:pic>
        <p:nvPicPr>
          <p:cNvPr id="5" name="Рисунок 4" descr="цапл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7489" y="3618560"/>
            <a:ext cx="1392859" cy="2361805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91938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ндуч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620688"/>
            <a:ext cx="2132856" cy="2132856"/>
          </a:xfrm>
          <a:prstGeom prst="rect">
            <a:avLst/>
          </a:prstGeom>
        </p:spPr>
      </p:pic>
      <p:pic>
        <p:nvPicPr>
          <p:cNvPr id="3" name="Рисунок 2" descr="золотой ключ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645025"/>
            <a:ext cx="2088232" cy="1653340"/>
          </a:xfrm>
          <a:prstGeom prst="rect">
            <a:avLst/>
          </a:prstGeom>
        </p:spPr>
      </p:pic>
      <p:pic>
        <p:nvPicPr>
          <p:cNvPr id="4" name="Рисунок 3" descr="азб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620688"/>
            <a:ext cx="1999828" cy="1999828"/>
          </a:xfrm>
          <a:prstGeom prst="rect">
            <a:avLst/>
          </a:prstGeom>
        </p:spPr>
      </p:pic>
      <p:pic>
        <p:nvPicPr>
          <p:cNvPr id="5" name="Рисунок 4" descr="кольцо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8968" y="3789040"/>
            <a:ext cx="1584176" cy="158417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91938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86" y="2417564"/>
            <a:ext cx="2022872" cy="2022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57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Мультимедийное дидактическое пособие 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Олечка</cp:lastModifiedBy>
  <cp:revision>8</cp:revision>
  <dcterms:created xsi:type="dcterms:W3CDTF">2017-06-19T13:08:11Z</dcterms:created>
  <dcterms:modified xsi:type="dcterms:W3CDTF">2023-10-18T08:37:57Z</dcterms:modified>
</cp:coreProperties>
</file>