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3717032"/>
            <a:ext cx="7772400" cy="10503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Мультимедийное дидактическое пособие </a:t>
            </a:r>
            <a:br>
              <a:rPr lang="ru-RU" sz="2000" dirty="0" smtClean="0"/>
            </a:br>
            <a:r>
              <a:rPr lang="ru-RU" sz="2000" dirty="0" smtClean="0"/>
              <a:t>для детей дошкольного возраста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И.В. </a:t>
            </a:r>
            <a:r>
              <a:rPr lang="ru-RU" sz="1800" dirty="0" smtClean="0">
                <a:solidFill>
                  <a:schemeClr val="tx1"/>
                </a:solidFill>
              </a:rPr>
              <a:t>Кукушкина, учитель-логопед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492895"/>
            <a:ext cx="5679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различать звуки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5941849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09654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 детский сад «Колосок» ГБОУ СОШ №1 «ОЦ» с. Большая Глушица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2663379" cy="2562684"/>
          </a:xfrm>
          <a:prstGeom prst="rect">
            <a:avLst/>
          </a:prstGeom>
        </p:spPr>
      </p:pic>
      <p:pic>
        <p:nvPicPr>
          <p:cNvPr id="3" name="Рисунок 2" descr="лист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005064"/>
            <a:ext cx="2924175" cy="2047875"/>
          </a:xfrm>
          <a:prstGeom prst="rect">
            <a:avLst/>
          </a:prstGeom>
        </p:spPr>
      </p:pic>
      <p:pic>
        <p:nvPicPr>
          <p:cNvPr id="4" name="Рисунок 3" descr="сло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76672"/>
            <a:ext cx="2564904" cy="2564904"/>
          </a:xfrm>
          <a:prstGeom prst="rect">
            <a:avLst/>
          </a:prstGeom>
        </p:spPr>
      </p:pic>
      <p:pic>
        <p:nvPicPr>
          <p:cNvPr id="5" name="Рисунок 4" descr="камыш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573016"/>
            <a:ext cx="2476500" cy="24765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41687" y="5855314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424" y="2967335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44289"/>
            <a:ext cx="5760640" cy="64091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44289"/>
            <a:ext cx="8784976" cy="65970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в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764704"/>
            <a:ext cx="2047875" cy="2047875"/>
          </a:xfrm>
          <a:prstGeom prst="rect">
            <a:avLst/>
          </a:prstGeom>
        </p:spPr>
      </p:pic>
      <p:pic>
        <p:nvPicPr>
          <p:cNvPr id="3" name="Рисунок 2" descr="виш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440" y="3545912"/>
            <a:ext cx="2726258" cy="2481639"/>
          </a:xfrm>
          <a:prstGeom prst="rect">
            <a:avLst/>
          </a:prstGeom>
        </p:spPr>
      </p:pic>
      <p:pic>
        <p:nvPicPr>
          <p:cNvPr id="4" name="Рисунок 3" descr="абрик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5247" y="926966"/>
            <a:ext cx="2783320" cy="2365822"/>
          </a:xfrm>
          <a:prstGeom prst="rect">
            <a:avLst/>
          </a:prstGeom>
        </p:spPr>
      </p:pic>
      <p:pic>
        <p:nvPicPr>
          <p:cNvPr id="5" name="Рисунок 4" descr="смород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8650" y="3483250"/>
            <a:ext cx="3909814" cy="2440841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5941849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0174" y="2659471"/>
            <a:ext cx="923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129" y="692696"/>
            <a:ext cx="2286000" cy="2105025"/>
          </a:xfrm>
          <a:prstGeom prst="rect">
            <a:avLst/>
          </a:prstGeom>
        </p:spPr>
      </p:pic>
      <p:pic>
        <p:nvPicPr>
          <p:cNvPr id="3" name="Рисунок 2" descr="парашю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667" y="3222175"/>
            <a:ext cx="2066925" cy="2857500"/>
          </a:xfrm>
          <a:prstGeom prst="rect">
            <a:avLst/>
          </a:prstGeom>
        </p:spPr>
      </p:pic>
      <p:pic>
        <p:nvPicPr>
          <p:cNvPr id="4" name="Рисунок 3" descr="самол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620688"/>
            <a:ext cx="2895600" cy="2047875"/>
          </a:xfrm>
          <a:prstGeom prst="rect">
            <a:avLst/>
          </a:prstGeom>
        </p:spPr>
      </p:pic>
      <p:pic>
        <p:nvPicPr>
          <p:cNvPr id="5" name="Рисунок 4" descr="ш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212976"/>
            <a:ext cx="1971884" cy="263691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71413" y="6015151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0751" y="3075057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21271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ми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3096344" cy="309634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1463" y="6044255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410445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и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20888"/>
            <a:ext cx="3403104" cy="25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188640"/>
            <a:ext cx="410445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1038" y="521271"/>
            <a:ext cx="1162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521271"/>
            <a:ext cx="923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4220" y="521271"/>
            <a:ext cx="1162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ы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808" y="2780928"/>
            <a:ext cx="3961898" cy="212501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84368" y="6126663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260648"/>
            <a:ext cx="4248472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0648"/>
            <a:ext cx="4217601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15545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786526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801753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53918" y="801753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кры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7489" y="2996952"/>
            <a:ext cx="3374654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ши-усы.jpg"/>
          <p:cNvPicPr>
            <a:picLocks noChangeAspect="1"/>
          </p:cNvPicPr>
          <p:nvPr/>
        </p:nvPicPr>
        <p:blipFill rotWithShape="1">
          <a:blip r:embed="rId3" cstate="print"/>
          <a:srcRect r="50000"/>
          <a:stretch/>
        </p:blipFill>
        <p:spPr>
          <a:xfrm>
            <a:off x="827584" y="1718606"/>
            <a:ext cx="3026681" cy="402932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84368" y="5881821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уши-усы.jpg"/>
          <p:cNvPicPr>
            <a:picLocks noChangeAspect="1"/>
          </p:cNvPicPr>
          <p:nvPr/>
        </p:nvPicPr>
        <p:blipFill rotWithShape="1">
          <a:blip r:embed="rId3" cstate="print"/>
          <a:srcRect l="50000"/>
          <a:stretch/>
        </p:blipFill>
        <p:spPr>
          <a:xfrm>
            <a:off x="5436096" y="1700808"/>
            <a:ext cx="3026681" cy="4029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10445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8640"/>
            <a:ext cx="410445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48680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48680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7422" y="548680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3119" y="548680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1663613" cy="2467693"/>
          </a:xfrm>
          <a:prstGeom prst="rect">
            <a:avLst/>
          </a:prstGeom>
        </p:spPr>
      </p:pic>
      <p:pic>
        <p:nvPicPr>
          <p:cNvPr id="3" name="Рисунок 2" descr="береза.jpg"/>
          <p:cNvPicPr>
            <a:picLocks noChangeAspect="1"/>
          </p:cNvPicPr>
          <p:nvPr/>
        </p:nvPicPr>
        <p:blipFill>
          <a:blip r:embed="rId4" cstate="print"/>
          <a:srcRect l="15922" r="20389" b="1813"/>
          <a:stretch>
            <a:fillRect/>
          </a:stretch>
        </p:blipFill>
        <p:spPr>
          <a:xfrm>
            <a:off x="611560" y="1412776"/>
            <a:ext cx="1728192" cy="2664296"/>
          </a:xfrm>
          <a:prstGeom prst="rect">
            <a:avLst/>
          </a:prstGeom>
        </p:spPr>
      </p:pic>
      <p:pic>
        <p:nvPicPr>
          <p:cNvPr id="4" name="Рисунок 3" descr="сосн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284984"/>
            <a:ext cx="1883973" cy="3278113"/>
          </a:xfrm>
          <a:prstGeom prst="rect">
            <a:avLst/>
          </a:prstGeom>
        </p:spPr>
      </p:pic>
      <p:pic>
        <p:nvPicPr>
          <p:cNvPr id="5" name="Рисунок 4" descr="пальм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628800"/>
            <a:ext cx="1624554" cy="244827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6004396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72816"/>
            <a:ext cx="3102992" cy="3102992"/>
          </a:xfrm>
          <a:prstGeom prst="rect">
            <a:avLst/>
          </a:prstGeom>
        </p:spPr>
      </p:pic>
      <p:pic>
        <p:nvPicPr>
          <p:cNvPr id="3" name="Рисунок 2" descr="шап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1590675" cy="2047875"/>
          </a:xfrm>
          <a:prstGeom prst="rect">
            <a:avLst/>
          </a:prstGeom>
        </p:spPr>
      </p:pic>
      <p:pic>
        <p:nvPicPr>
          <p:cNvPr id="4" name="Рисунок 3" descr="шар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708920"/>
            <a:ext cx="2411760" cy="1615940"/>
          </a:xfrm>
          <a:prstGeom prst="rect">
            <a:avLst/>
          </a:prstGeom>
        </p:spPr>
      </p:pic>
      <p:pic>
        <p:nvPicPr>
          <p:cNvPr id="5" name="Рисунок 4" descr="свит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560221"/>
            <a:ext cx="2362880" cy="1885578"/>
          </a:xfrm>
          <a:prstGeom prst="rect">
            <a:avLst/>
          </a:prstGeom>
        </p:spPr>
      </p:pic>
      <p:pic>
        <p:nvPicPr>
          <p:cNvPr id="6" name="Рисунок 5" descr="рубаш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32656"/>
            <a:ext cx="1949202" cy="1879031"/>
          </a:xfrm>
          <a:prstGeom prst="rect">
            <a:avLst/>
          </a:prstGeom>
        </p:spPr>
      </p:pic>
      <p:pic>
        <p:nvPicPr>
          <p:cNvPr id="7" name="Рисунок 6" descr="шорт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2636912"/>
            <a:ext cx="2117601" cy="1884233"/>
          </a:xfrm>
          <a:prstGeom prst="rect">
            <a:avLst/>
          </a:prstGeom>
        </p:spPr>
      </p:pic>
      <p:pic>
        <p:nvPicPr>
          <p:cNvPr id="8" name="Рисунок 7" descr="нос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3581" y="5001971"/>
            <a:ext cx="986805" cy="144382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35069" y="5879106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4714" y="116632"/>
            <a:ext cx="8784976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6063" y="364164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 С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549078"/>
            <a:ext cx="1533525" cy="2047875"/>
          </a:xfrm>
          <a:prstGeom prst="rect">
            <a:avLst/>
          </a:prstGeom>
        </p:spPr>
      </p:pic>
      <p:pic>
        <p:nvPicPr>
          <p:cNvPr id="3" name="Рисунок 2" descr="сушк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584175"/>
            <a:ext cx="1988840" cy="1988840"/>
          </a:xfrm>
          <a:prstGeom prst="rect">
            <a:avLst/>
          </a:prstGeom>
        </p:spPr>
      </p:pic>
      <p:pic>
        <p:nvPicPr>
          <p:cNvPr id="4" name="Рисунок 3" descr="с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9464" y="1584175"/>
            <a:ext cx="2016224" cy="2016224"/>
          </a:xfrm>
          <a:prstGeom prst="rect">
            <a:avLst/>
          </a:prstGeom>
        </p:spPr>
      </p:pic>
      <p:pic>
        <p:nvPicPr>
          <p:cNvPr id="5" name="Рисунок 4" descr="шокола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936105"/>
            <a:ext cx="1865939" cy="2283443"/>
          </a:xfrm>
          <a:prstGeom prst="rect">
            <a:avLst/>
          </a:prstGeom>
        </p:spPr>
      </p:pic>
      <p:pic>
        <p:nvPicPr>
          <p:cNvPr id="6" name="Рисунок 5" descr="простокваш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231512"/>
            <a:ext cx="1329514" cy="1896295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84368" y="5856459"/>
            <a:ext cx="864096" cy="5426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8712968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6650" y="663754"/>
            <a:ext cx="1162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867" y="663754"/>
            <a:ext cx="923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37539" y="663754"/>
            <a:ext cx="3063975" cy="1109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Мультимедийное дидактическое пособие  для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Олечка</cp:lastModifiedBy>
  <cp:revision>7</cp:revision>
  <dcterms:created xsi:type="dcterms:W3CDTF">2017-06-19T11:23:17Z</dcterms:created>
  <dcterms:modified xsi:type="dcterms:W3CDTF">2023-10-18T08:32:16Z</dcterms:modified>
</cp:coreProperties>
</file>