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microsoft.com/office/2007/relationships/hdphoto" Target="../media/hdphoto5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24.png"/><Relationship Id="rId1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3218" y="3713563"/>
            <a:ext cx="7772400" cy="722511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Мультимедийное дидактическое пособие </a:t>
            </a:r>
            <a:br>
              <a:rPr lang="ru-RU" sz="1600" dirty="0" smtClean="0"/>
            </a:br>
            <a:r>
              <a:rPr lang="ru-RU" sz="1600" dirty="0" smtClean="0"/>
              <a:t>для детей старшего дошкольного возраста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8791" y="4581128"/>
            <a:ext cx="7520880" cy="985664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Автор: И.В. </a:t>
            </a:r>
            <a:r>
              <a:rPr lang="ru-RU" sz="1600" dirty="0" smtClean="0">
                <a:solidFill>
                  <a:schemeClr val="tx1"/>
                </a:solidFill>
              </a:rPr>
              <a:t>Кукушкина, учитель-логопед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2390124"/>
            <a:ext cx="567911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Учимся различать звуки </a:t>
            </a:r>
          </a:p>
          <a:p>
            <a:pPr algn="ctr"/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[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] 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 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[</a:t>
            </a:r>
            <a:r>
              <a:rPr lang="ru-RU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ц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]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884368" y="5949280"/>
            <a:ext cx="936104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15616" y="1140715"/>
            <a:ext cx="7020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 детский сад «Колосок» ГБОУ СОШ №1 «ОЦ» с. Большая </a:t>
            </a:r>
            <a:r>
              <a:rPr lang="ru-RU" dirty="0"/>
              <a:t>Г</a:t>
            </a:r>
            <a:r>
              <a:rPr lang="ru-RU" dirty="0" smtClean="0"/>
              <a:t>лушица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хлебниц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404664"/>
            <a:ext cx="3377952" cy="2533464"/>
          </a:xfrm>
          <a:prstGeom prst="rect">
            <a:avLst/>
          </a:prstGeom>
        </p:spPr>
      </p:pic>
      <p:pic>
        <p:nvPicPr>
          <p:cNvPr id="3" name="Рисунок 2" descr="сахарниц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645024"/>
            <a:ext cx="3317354" cy="2488016"/>
          </a:xfrm>
          <a:prstGeom prst="rect">
            <a:avLst/>
          </a:prstGeom>
        </p:spPr>
      </p:pic>
      <p:pic>
        <p:nvPicPr>
          <p:cNvPr id="4" name="Рисунок 3" descr="конфетниц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548680"/>
            <a:ext cx="3350146" cy="2233431"/>
          </a:xfrm>
          <a:prstGeom prst="rect">
            <a:avLst/>
          </a:prstGeom>
        </p:spPr>
      </p:pic>
      <p:pic>
        <p:nvPicPr>
          <p:cNvPr id="5" name="Рисунок 4" descr="масленка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4048" y="3140968"/>
            <a:ext cx="2791197" cy="2791197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884368" y="5949280"/>
            <a:ext cx="936104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57424" y="2967335"/>
            <a:ext cx="3229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Молодец!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88640"/>
            <a:ext cx="8640960" cy="6408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1" y="188639"/>
            <a:ext cx="5792786" cy="644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229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оссовки.jpg"/>
          <p:cNvPicPr>
            <a:picLocks noChangeAspect="1"/>
          </p:cNvPicPr>
          <p:nvPr/>
        </p:nvPicPr>
        <p:blipFill>
          <a:blip r:embed="rId3" cstate="print"/>
          <a:srcRect l="13507" t="1748" r="12657"/>
          <a:stretch>
            <a:fillRect/>
          </a:stretch>
        </p:blipFill>
        <p:spPr>
          <a:xfrm>
            <a:off x="683568" y="692696"/>
            <a:ext cx="2520280" cy="1735784"/>
          </a:xfrm>
          <a:prstGeom prst="rect">
            <a:avLst/>
          </a:prstGeom>
        </p:spPr>
      </p:pic>
      <p:pic>
        <p:nvPicPr>
          <p:cNvPr id="3" name="Рисунок 2" descr="цапля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3140968"/>
            <a:ext cx="2474485" cy="3145532"/>
          </a:xfrm>
          <a:prstGeom prst="rect">
            <a:avLst/>
          </a:prstGeom>
        </p:spPr>
      </p:pic>
      <p:pic>
        <p:nvPicPr>
          <p:cNvPr id="4" name="Рисунок 3" descr="автобус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476672"/>
            <a:ext cx="3073524" cy="2233427"/>
          </a:xfrm>
          <a:prstGeom prst="rect">
            <a:avLst/>
          </a:prstGeom>
        </p:spPr>
      </p:pic>
      <p:pic>
        <p:nvPicPr>
          <p:cNvPr id="5" name="Рисунок 4" descr="цветок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2160" y="3429000"/>
            <a:ext cx="2299146" cy="229914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884368" y="5949280"/>
            <a:ext cx="936104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110175" y="2967335"/>
            <a:ext cx="923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[c]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ы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04664"/>
            <a:ext cx="2492896" cy="2492896"/>
          </a:xfrm>
          <a:prstGeom prst="rect">
            <a:avLst/>
          </a:prstGeom>
        </p:spPr>
      </p:pic>
      <p:pic>
        <p:nvPicPr>
          <p:cNvPr id="3" name="Рисунок 2" descr="заяц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717032"/>
            <a:ext cx="3206485" cy="2404864"/>
          </a:xfrm>
          <a:prstGeom prst="rect">
            <a:avLst/>
          </a:prstGeom>
        </p:spPr>
      </p:pic>
      <p:pic>
        <p:nvPicPr>
          <p:cNvPr id="4" name="Рисунок 3" descr="цыпленок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2204864"/>
            <a:ext cx="1916832" cy="1916832"/>
          </a:xfrm>
          <a:prstGeom prst="rect">
            <a:avLst/>
          </a:prstGeom>
        </p:spPr>
      </p:pic>
      <p:pic>
        <p:nvPicPr>
          <p:cNvPr id="5" name="Рисунок 4" descr="светофор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72200" y="404664"/>
            <a:ext cx="2246560" cy="2948241"/>
          </a:xfrm>
          <a:prstGeom prst="rect">
            <a:avLst/>
          </a:prstGeom>
        </p:spPr>
      </p:pic>
      <p:pic>
        <p:nvPicPr>
          <p:cNvPr id="6" name="Рисунок 5" descr="куриц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84168" y="3645024"/>
            <a:ext cx="2342879" cy="2397420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884368" y="5949280"/>
            <a:ext cx="936104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086510" y="715943"/>
            <a:ext cx="10230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[</a:t>
            </a:r>
            <a:r>
              <a:rPr lang="ru-RU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ц</a:t>
            </a:r>
            <a:r>
              <a:rPr lang="en-US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]</a:t>
            </a:r>
            <a:endParaRPr lang="ru-RU" sz="5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узнец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476672"/>
            <a:ext cx="1712218" cy="2511253"/>
          </a:xfrm>
          <a:prstGeom prst="rect">
            <a:avLst/>
          </a:prstGeom>
        </p:spPr>
      </p:pic>
      <p:pic>
        <p:nvPicPr>
          <p:cNvPr id="3" name="Рисунок 2" descr="ананас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4221088"/>
            <a:ext cx="1975108" cy="1865380"/>
          </a:xfrm>
          <a:prstGeom prst="rect">
            <a:avLst/>
          </a:prstGeom>
        </p:spPr>
      </p:pic>
      <p:pic>
        <p:nvPicPr>
          <p:cNvPr id="4" name="Рисунок 3" descr="глобус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476672"/>
            <a:ext cx="1927100" cy="2599444"/>
          </a:xfrm>
          <a:prstGeom prst="rect">
            <a:avLst/>
          </a:prstGeom>
        </p:spPr>
      </p:pic>
      <p:pic>
        <p:nvPicPr>
          <p:cNvPr id="5" name="Рисунок 4" descr="стул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8104" y="3573016"/>
            <a:ext cx="1872208" cy="2621092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884368" y="5949280"/>
            <a:ext cx="936104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110175" y="2967335"/>
            <a:ext cx="9236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[c]</a:t>
            </a:r>
            <a:endParaRPr lang="ru-RU" sz="5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60648"/>
            <a:ext cx="8712968" cy="6408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ндеец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32656"/>
            <a:ext cx="2405633" cy="2498913"/>
          </a:xfrm>
          <a:prstGeom prst="rect">
            <a:avLst/>
          </a:prstGeom>
        </p:spPr>
      </p:pic>
      <p:pic>
        <p:nvPicPr>
          <p:cNvPr id="3" name="Рисунок 2" descr="колодец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3933056"/>
            <a:ext cx="1628775" cy="2047875"/>
          </a:xfrm>
          <a:prstGeom prst="rect">
            <a:avLst/>
          </a:prstGeom>
        </p:spPr>
      </p:pic>
      <p:pic>
        <p:nvPicPr>
          <p:cNvPr id="4" name="Рисунок 3" descr="абрикос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3808" y="2204864"/>
            <a:ext cx="2672705" cy="2470622"/>
          </a:xfrm>
          <a:prstGeom prst="rect">
            <a:avLst/>
          </a:prstGeom>
        </p:spPr>
      </p:pic>
      <p:pic>
        <p:nvPicPr>
          <p:cNvPr id="5" name="Рисунок 4" descr="кольцо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2160" y="476672"/>
            <a:ext cx="2193032" cy="2193032"/>
          </a:xfrm>
          <a:prstGeom prst="rect">
            <a:avLst/>
          </a:prstGeom>
        </p:spPr>
      </p:pic>
      <p:pic>
        <p:nvPicPr>
          <p:cNvPr id="6" name="Рисунок 5" descr="компас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18312" y="3573016"/>
            <a:ext cx="2304256" cy="2304256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884368" y="5949280"/>
            <a:ext cx="936104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060480" y="649858"/>
            <a:ext cx="10230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[</a:t>
            </a:r>
            <a:r>
              <a:rPr lang="ru-RU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ц</a:t>
            </a:r>
            <a:r>
              <a:rPr lang="en-US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]</a:t>
            </a:r>
            <a:endParaRPr lang="ru-RU" sz="5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алатниц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4365104"/>
            <a:ext cx="3368600" cy="2085917"/>
          </a:xfrm>
          <a:prstGeom prst="rect">
            <a:avLst/>
          </a:prstGeom>
        </p:spPr>
      </p:pic>
      <p:pic>
        <p:nvPicPr>
          <p:cNvPr id="3" name="Рисунок 2" descr="огурцы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034" l="1385" r="9646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8439" y="3284984"/>
            <a:ext cx="1923321" cy="1225007"/>
          </a:xfrm>
          <a:prstGeom prst="rect">
            <a:avLst/>
          </a:prstGeom>
        </p:spPr>
      </p:pic>
      <p:pic>
        <p:nvPicPr>
          <p:cNvPr id="4" name="Рисунок 3" descr="помидор.jp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31" b="100000" l="667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0492" y="1358324"/>
            <a:ext cx="1431074" cy="1512168"/>
          </a:xfrm>
          <a:prstGeom prst="rect">
            <a:avLst/>
          </a:prstGeom>
        </p:spPr>
      </p:pic>
      <p:pic>
        <p:nvPicPr>
          <p:cNvPr id="5" name="Рисунок 4" descr="редис.jp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53" b="100000" l="2000" r="995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4610" y="565942"/>
            <a:ext cx="1512168" cy="1227376"/>
          </a:xfrm>
          <a:prstGeom prst="rect">
            <a:avLst/>
          </a:prstGeom>
        </p:spPr>
      </p:pic>
      <p:pic>
        <p:nvPicPr>
          <p:cNvPr id="6" name="Рисунок 5" descr="перец.jpg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6207" l="9302" r="87442"/>
                    </a14:imgEffect>
                  </a14:imgLayer>
                </a14:imgProps>
              </a:ext>
            </a:extLst>
          </a:blip>
          <a:srcRect l="11287" r="4062"/>
          <a:stretch>
            <a:fillRect/>
          </a:stretch>
        </p:blipFill>
        <p:spPr>
          <a:xfrm>
            <a:off x="4788024" y="557671"/>
            <a:ext cx="1686660" cy="1343767"/>
          </a:xfrm>
          <a:prstGeom prst="rect">
            <a:avLst/>
          </a:prstGeom>
        </p:spPr>
      </p:pic>
      <p:pic>
        <p:nvPicPr>
          <p:cNvPr id="7" name="Рисунок 6" descr="лук.jpg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 l="4641" t="-2919" r="7161"/>
          <a:stretch>
            <a:fillRect/>
          </a:stretch>
        </p:blipFill>
        <p:spPr>
          <a:xfrm>
            <a:off x="6552220" y="1909709"/>
            <a:ext cx="1512168" cy="1176368"/>
          </a:xfrm>
          <a:prstGeom prst="rect">
            <a:avLst/>
          </a:prstGeom>
        </p:spPr>
      </p:pic>
      <p:pic>
        <p:nvPicPr>
          <p:cNvPr id="8" name="Рисунок 7" descr="чеснок.jpg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556" b="97111" l="7480" r="86667"/>
                    </a14:imgEffect>
                  </a14:imgLayer>
                </a14:imgProps>
              </a:ext>
            </a:extLst>
          </a:blip>
          <a:srcRect l="12988" t="-1250" r="14563" b="3722"/>
          <a:stretch>
            <a:fillRect/>
          </a:stretch>
        </p:blipFill>
        <p:spPr>
          <a:xfrm>
            <a:off x="7308304" y="3284984"/>
            <a:ext cx="1296144" cy="1276697"/>
          </a:xfrm>
          <a:prstGeom prst="rect">
            <a:avLst/>
          </a:prstGeom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884368" y="5949280"/>
            <a:ext cx="936104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37767" y="434994"/>
            <a:ext cx="9236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[c]</a:t>
            </a:r>
            <a:endParaRPr lang="ru-RU" sz="5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718491" y="587510"/>
            <a:ext cx="10230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[</a:t>
            </a:r>
            <a:r>
              <a:rPr lang="ru-RU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ц</a:t>
            </a:r>
            <a:r>
              <a:rPr lang="en-US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]</a:t>
            </a:r>
            <a:endParaRPr lang="ru-RU" sz="5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96296E-6 L 0.19982 0.1523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83" y="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40741E-7 L 0.04705 0.4539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4" y="2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33333E-6 L -0.08438 0.4259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19" y="2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7.40741E-7 L -0.29132 0.1275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66" y="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амова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5436" y="810225"/>
            <a:ext cx="1756591" cy="2276872"/>
          </a:xfrm>
          <a:prstGeom prst="rect">
            <a:avLst/>
          </a:prstGeom>
        </p:spPr>
      </p:pic>
      <p:pic>
        <p:nvPicPr>
          <p:cNvPr id="3" name="Рисунок 2" descr="палец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5436" y="4255305"/>
            <a:ext cx="2114550" cy="1524000"/>
          </a:xfrm>
          <a:prstGeom prst="rect">
            <a:avLst/>
          </a:prstGeom>
        </p:spPr>
      </p:pic>
      <p:pic>
        <p:nvPicPr>
          <p:cNvPr id="4" name="Рисунок 3" descr="скворец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810225"/>
            <a:ext cx="2641476" cy="2619464"/>
          </a:xfrm>
          <a:prstGeom prst="rect">
            <a:avLst/>
          </a:prstGeom>
        </p:spPr>
      </p:pic>
      <p:pic>
        <p:nvPicPr>
          <p:cNvPr id="5" name="Рисунок 4" descr="солнце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80112" y="3833742"/>
            <a:ext cx="2407797" cy="2367125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884368" y="5949280"/>
            <a:ext cx="936104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88640"/>
            <a:ext cx="8712968" cy="64807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118498" y="348560"/>
            <a:ext cx="9236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[c]</a:t>
            </a:r>
            <a:endParaRPr lang="ru-RU" sz="5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05974" y="348560"/>
            <a:ext cx="10230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[</a:t>
            </a:r>
            <a:r>
              <a:rPr lang="ru-RU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ц</a:t>
            </a:r>
            <a:r>
              <a:rPr lang="en-US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]</a:t>
            </a:r>
            <a:endParaRPr lang="ru-RU" sz="5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702027" y="348560"/>
            <a:ext cx="2878085" cy="10642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елосипе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3356992"/>
            <a:ext cx="2121032" cy="2548365"/>
          </a:xfrm>
          <a:prstGeom prst="rect">
            <a:avLst/>
          </a:prstGeom>
        </p:spPr>
      </p:pic>
      <p:pic>
        <p:nvPicPr>
          <p:cNvPr id="3" name="Рисунок 2" descr="ножниц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8656" y="404664"/>
            <a:ext cx="3225552" cy="3225552"/>
          </a:xfrm>
          <a:prstGeom prst="rect">
            <a:avLst/>
          </a:prstGeom>
        </p:spPr>
      </p:pic>
      <p:pic>
        <p:nvPicPr>
          <p:cNvPr id="4" name="Рисунок 3" descr="часы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3140968"/>
            <a:ext cx="1908714" cy="2636912"/>
          </a:xfrm>
          <a:prstGeom prst="rect">
            <a:avLst/>
          </a:prstGeom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884368" y="5949280"/>
            <a:ext cx="936104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92696"/>
            <a:ext cx="1023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[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ц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]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Рисунок 2" descr="цапл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916832"/>
            <a:ext cx="2914741" cy="3096344"/>
          </a:xfrm>
          <a:prstGeom prst="rect">
            <a:avLst/>
          </a:prstGeom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884368" y="5949280"/>
            <a:ext cx="936104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467" y="2132856"/>
            <a:ext cx="2992953" cy="224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89572" y="692696"/>
            <a:ext cx="10807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[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]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08104" y="725102"/>
            <a:ext cx="10230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[</a:t>
            </a:r>
            <a:r>
              <a:rPr lang="ru-RU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ц</a:t>
            </a:r>
            <a:r>
              <a:rPr lang="en-US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]</a:t>
            </a:r>
            <a:endParaRPr lang="ru-RU" sz="5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92280" y="725102"/>
            <a:ext cx="9236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[</a:t>
            </a:r>
            <a:r>
              <a:rPr lang="ru-RU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</a:t>
            </a:r>
            <a:r>
              <a:rPr lang="en-US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]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60648"/>
            <a:ext cx="4104456" cy="6408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798573" y="255825"/>
            <a:ext cx="4104456" cy="6408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75</Words>
  <Application>Microsoft Office PowerPoint</Application>
  <PresentationFormat>Экран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Мультимедийное дидактическое пособие  для детей старшего дошкольного возраста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Мультимедийное дидактическое пособие  для детей старшего дошкольного возраста</dc:title>
  <dc:creator>1</dc:creator>
  <cp:lastModifiedBy>Олечка</cp:lastModifiedBy>
  <cp:revision>10</cp:revision>
  <dcterms:created xsi:type="dcterms:W3CDTF">2017-06-19T10:07:19Z</dcterms:created>
  <dcterms:modified xsi:type="dcterms:W3CDTF">2023-10-18T08:26:53Z</dcterms:modified>
</cp:coreProperties>
</file>