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9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177742"/>
            <a:ext cx="7772400" cy="106536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Мультимедийное дидактическое пособие </a:t>
            </a:r>
            <a:br>
              <a:rPr lang="ru-RU" sz="1600" dirty="0" smtClean="0"/>
            </a:br>
            <a:r>
              <a:rPr lang="ru-RU" sz="1600" dirty="0" smtClean="0"/>
              <a:t>для детей старшего дошкольного возраста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9346" y="4509120"/>
            <a:ext cx="6400800" cy="792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Автор: И.В. </a:t>
            </a:r>
            <a:r>
              <a:rPr lang="ru-RU" sz="2000" dirty="0" smtClean="0">
                <a:solidFill>
                  <a:schemeClr val="tx1"/>
                </a:solidFill>
              </a:rPr>
              <a:t>Кукушкина, учитель-логопед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5807" y="1988840"/>
            <a:ext cx="51278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Учимся различать звуки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[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с</a:t>
            </a:r>
            <a:r>
              <a:rPr lang="ru-RU" sz="3600" b="1" baseline="3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,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]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1247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 детский сад «Колосок» ГБОУ СОШ №1 «ОЦ» с. Большая Глушица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1099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476672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5400" b="1" baseline="3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перс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772816"/>
            <a:ext cx="5688632" cy="447535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2646811" flipH="1">
            <a:off x="6760783" y="395414"/>
            <a:ext cx="576064" cy="936103"/>
          </a:xfrm>
          <a:prstGeom prst="corner">
            <a:avLst>
              <a:gd name="adj1" fmla="val 37060"/>
              <a:gd name="adj2" fmla="val 398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2915816" y="493000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1099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476672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5400" b="1" baseline="3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самолет.jpg"/>
          <p:cNvPicPr>
            <a:picLocks noChangeAspect="1"/>
          </p:cNvPicPr>
          <p:nvPr/>
        </p:nvPicPr>
        <p:blipFill rotWithShape="1">
          <a:blip r:embed="rId3" cstate="print"/>
          <a:srcRect t="13169" b="13282"/>
          <a:stretch/>
        </p:blipFill>
        <p:spPr>
          <a:xfrm>
            <a:off x="1475657" y="2348879"/>
            <a:ext cx="5980192" cy="3298751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2646811" flipH="1">
            <a:off x="3232391" y="393341"/>
            <a:ext cx="576064" cy="936103"/>
          </a:xfrm>
          <a:prstGeom prst="corner">
            <a:avLst>
              <a:gd name="adj1" fmla="val 37060"/>
              <a:gd name="adj2" fmla="val 398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5796136" y="510035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8640"/>
            <a:ext cx="8712968" cy="6332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1982732" cy="2664296"/>
          </a:xfrm>
          <a:prstGeom prst="rect">
            <a:avLst/>
          </a:prstGeom>
        </p:spPr>
      </p:pic>
      <p:pic>
        <p:nvPicPr>
          <p:cNvPr id="3" name="Рисунок 2" descr="соро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548680"/>
            <a:ext cx="2585864" cy="2585864"/>
          </a:xfrm>
          <a:prstGeom prst="rect">
            <a:avLst/>
          </a:prstGeom>
        </p:spPr>
      </p:pic>
      <p:pic>
        <p:nvPicPr>
          <p:cNvPr id="4" name="Рисунок 3" descr="син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645024"/>
            <a:ext cx="2592288" cy="2592288"/>
          </a:xfrm>
          <a:prstGeom prst="rect">
            <a:avLst/>
          </a:prstGeom>
        </p:spPr>
      </p:pic>
      <p:pic>
        <p:nvPicPr>
          <p:cNvPr id="5" name="Рисунок 4" descr="скворец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75894" y="3573016"/>
            <a:ext cx="2686685" cy="266429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7424" y="54868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салют 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6552728" cy="6096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12968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280" y="548680"/>
            <a:ext cx="100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6964" y="551191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7927" y="548680"/>
            <a:ext cx="1011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3805" y="548680"/>
            <a:ext cx="976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соба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916832"/>
            <a:ext cx="1368152" cy="1926976"/>
          </a:xfrm>
          <a:prstGeom prst="rect">
            <a:avLst/>
          </a:prstGeom>
        </p:spPr>
      </p:pic>
      <p:pic>
        <p:nvPicPr>
          <p:cNvPr id="7" name="Рисунок 6" descr="бус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988840"/>
            <a:ext cx="2304256" cy="1728192"/>
          </a:xfrm>
          <a:prstGeom prst="rect">
            <a:avLst/>
          </a:prstGeom>
        </p:spPr>
      </p:pic>
      <p:pic>
        <p:nvPicPr>
          <p:cNvPr id="8" name="Рисунок 7" descr="анана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844824"/>
            <a:ext cx="2555776" cy="1916832"/>
          </a:xfrm>
          <a:prstGeom prst="rect">
            <a:avLst/>
          </a:prstGeom>
        </p:spPr>
      </p:pic>
      <p:pic>
        <p:nvPicPr>
          <p:cNvPr id="9" name="Рисунок 8" descr="солнц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005064"/>
            <a:ext cx="2516510" cy="2516510"/>
          </a:xfrm>
          <a:prstGeom prst="rect">
            <a:avLst/>
          </a:prstGeom>
        </p:spPr>
      </p:pic>
      <p:pic>
        <p:nvPicPr>
          <p:cNvPr id="10" name="Рисунок 9" descr="насос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4149080"/>
            <a:ext cx="1609725" cy="2209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2646811" flipH="1">
            <a:off x="7985182" y="447890"/>
            <a:ext cx="576064" cy="936103"/>
          </a:xfrm>
          <a:prstGeom prst="corner">
            <a:avLst>
              <a:gd name="adj1" fmla="val 37060"/>
              <a:gd name="adj2" fmla="val 398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/>
          <p:nvPr/>
        </p:nvSpPr>
        <p:spPr>
          <a:xfrm>
            <a:off x="1704563" y="551191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/>
          <p:cNvSpPr/>
          <p:nvPr/>
        </p:nvSpPr>
        <p:spPr>
          <a:xfrm>
            <a:off x="3657737" y="548679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5580112" y="548680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0944" y="516375"/>
            <a:ext cx="1042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5400" b="1" cap="none" spc="0" baseline="3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038" y="463207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3928" y="501544"/>
            <a:ext cx="1011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2607" y="516375"/>
            <a:ext cx="100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гус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213" y="1773941"/>
            <a:ext cx="1520262" cy="2160240"/>
          </a:xfrm>
          <a:prstGeom prst="rect">
            <a:avLst/>
          </a:prstGeom>
        </p:spPr>
      </p:pic>
      <p:pic>
        <p:nvPicPr>
          <p:cNvPr id="7" name="Рисунок 6" descr="лос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9498" y="1586917"/>
            <a:ext cx="2368078" cy="2527923"/>
          </a:xfrm>
          <a:prstGeom prst="rect">
            <a:avLst/>
          </a:prstGeom>
        </p:spPr>
      </p:pic>
      <p:pic>
        <p:nvPicPr>
          <p:cNvPr id="8" name="Рисунок 7" descr="син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137244"/>
            <a:ext cx="2467992" cy="2467992"/>
          </a:xfrm>
          <a:prstGeom prst="rect">
            <a:avLst/>
          </a:prstGeom>
        </p:spPr>
      </p:pic>
      <p:pic>
        <p:nvPicPr>
          <p:cNvPr id="9" name="Рисунок 8" descr="поросенок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509120"/>
            <a:ext cx="2521809" cy="1794123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712968" cy="642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1272515" y="497349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/>
          <p:nvPr/>
        </p:nvSpPr>
        <p:spPr>
          <a:xfrm>
            <a:off x="3419872" y="516373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/>
          <p:cNvSpPr/>
          <p:nvPr/>
        </p:nvSpPr>
        <p:spPr>
          <a:xfrm>
            <a:off x="7660158" y="516374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Фигура, имеющая форму буквы L 14"/>
          <p:cNvSpPr/>
          <p:nvPr/>
        </p:nvSpPr>
        <p:spPr>
          <a:xfrm rot="2646811" flipH="1">
            <a:off x="6012906" y="420286"/>
            <a:ext cx="576064" cy="936103"/>
          </a:xfrm>
          <a:prstGeom prst="corner">
            <a:avLst>
              <a:gd name="adj1" fmla="val 37060"/>
              <a:gd name="adj2" fmla="val 398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нк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2420888" cy="2420888"/>
          </a:xfrm>
          <a:prstGeom prst="rect">
            <a:avLst/>
          </a:prstGeom>
        </p:spPr>
      </p:pic>
      <p:pic>
        <p:nvPicPr>
          <p:cNvPr id="3" name="Рисунок 2" descr="цвет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764704"/>
            <a:ext cx="2443162" cy="2443162"/>
          </a:xfrm>
          <a:prstGeom prst="rect">
            <a:avLst/>
          </a:prstGeom>
        </p:spPr>
      </p:pic>
      <p:pic>
        <p:nvPicPr>
          <p:cNvPr id="4" name="Рисунок 3" descr="дом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789040"/>
            <a:ext cx="2376264" cy="2376264"/>
          </a:xfrm>
          <a:prstGeom prst="rect">
            <a:avLst/>
          </a:prstGeom>
        </p:spPr>
      </p:pic>
      <p:pic>
        <p:nvPicPr>
          <p:cNvPr id="5" name="Рисунок 4" descr="колес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933056"/>
            <a:ext cx="2160240" cy="2160240"/>
          </a:xfrm>
          <a:prstGeom prst="rect">
            <a:avLst/>
          </a:prstGeom>
        </p:spPr>
      </p:pic>
      <p:pic>
        <p:nvPicPr>
          <p:cNvPr id="6" name="Рисунок 5" descr="гус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3861048"/>
            <a:ext cx="1399803" cy="198907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10174" y="551191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692696"/>
            <a:ext cx="2251968" cy="2251968"/>
          </a:xfrm>
          <a:prstGeom prst="rect">
            <a:avLst/>
          </a:prstGeom>
        </p:spPr>
      </p:pic>
      <p:pic>
        <p:nvPicPr>
          <p:cNvPr id="3" name="Рисунок 2" descr="лис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3943" y="620688"/>
            <a:ext cx="4067944" cy="2542465"/>
          </a:xfrm>
          <a:prstGeom prst="rect">
            <a:avLst/>
          </a:prstGeom>
        </p:spPr>
      </p:pic>
      <p:pic>
        <p:nvPicPr>
          <p:cNvPr id="4" name="Рисунок 3" descr="медвед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77072"/>
            <a:ext cx="3600400" cy="2351613"/>
          </a:xfrm>
          <a:prstGeom prst="rect">
            <a:avLst/>
          </a:prstGeom>
        </p:spPr>
      </p:pic>
      <p:pic>
        <p:nvPicPr>
          <p:cNvPr id="5" name="Рисунок 4" descr="лос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212976"/>
            <a:ext cx="2985120" cy="318661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49808" y="487060"/>
            <a:ext cx="1042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5400" b="1" cap="none" spc="0" baseline="3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32656"/>
            <a:ext cx="1789714" cy="2016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476672"/>
            <a:ext cx="883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4400" b="1" baseline="3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маш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2381250" cy="1771650"/>
          </a:xfrm>
          <a:prstGeom prst="rect">
            <a:avLst/>
          </a:prstGeom>
        </p:spPr>
      </p:pic>
      <p:pic>
        <p:nvPicPr>
          <p:cNvPr id="5" name="Рисунок 4" descr="апкльси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933056"/>
            <a:ext cx="2337048" cy="2337048"/>
          </a:xfrm>
          <a:prstGeom prst="rect">
            <a:avLst/>
          </a:prstGeom>
        </p:spPr>
      </p:pic>
      <p:pic>
        <p:nvPicPr>
          <p:cNvPr id="6" name="Рисунок 5" descr="глобус.jpg"/>
          <p:cNvPicPr>
            <a:picLocks noChangeAspect="1"/>
          </p:cNvPicPr>
          <p:nvPr/>
        </p:nvPicPr>
        <p:blipFill rotWithShape="1">
          <a:blip r:embed="rId6" cstate="print"/>
          <a:srcRect r="16346"/>
          <a:stretch/>
        </p:blipFill>
        <p:spPr>
          <a:xfrm>
            <a:off x="3131840" y="2924944"/>
            <a:ext cx="2266070" cy="2068463"/>
          </a:xfrm>
          <a:prstGeom prst="rect">
            <a:avLst/>
          </a:prstGeom>
        </p:spPr>
      </p:pic>
      <p:pic>
        <p:nvPicPr>
          <p:cNvPr id="7" name="Рисунок 6" descr="сирен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1628800"/>
            <a:ext cx="2778646" cy="2091109"/>
          </a:xfrm>
          <a:prstGeom prst="rect">
            <a:avLst/>
          </a:prstGeom>
        </p:spPr>
      </p:pic>
      <p:pic>
        <p:nvPicPr>
          <p:cNvPr id="8" name="Рисунок 7" descr="велосипед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4149080"/>
            <a:ext cx="2760307" cy="2070230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55310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883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слон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0648"/>
            <a:ext cx="2132856" cy="2132856"/>
          </a:xfrm>
          <a:prstGeom prst="rect">
            <a:avLst/>
          </a:prstGeom>
        </p:spPr>
      </p:pic>
      <p:pic>
        <p:nvPicPr>
          <p:cNvPr id="4" name="Рисунок 3" descr="с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700808"/>
            <a:ext cx="1440160" cy="2101944"/>
          </a:xfrm>
          <a:prstGeom prst="rect">
            <a:avLst/>
          </a:prstGeom>
        </p:spPr>
      </p:pic>
      <p:pic>
        <p:nvPicPr>
          <p:cNvPr id="5" name="Рисунок 4" descr="автобу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953018"/>
            <a:ext cx="2448272" cy="2328918"/>
          </a:xfrm>
          <a:prstGeom prst="rect">
            <a:avLst/>
          </a:prstGeom>
        </p:spPr>
      </p:pic>
      <p:pic>
        <p:nvPicPr>
          <p:cNvPr id="6" name="Рисунок 5" descr="мяч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996952"/>
            <a:ext cx="2160240" cy="2160240"/>
          </a:xfrm>
          <a:prstGeom prst="rect">
            <a:avLst/>
          </a:prstGeom>
        </p:spPr>
      </p:pic>
      <p:pic>
        <p:nvPicPr>
          <p:cNvPr id="7" name="Рисунок 6" descr="крас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060848"/>
            <a:ext cx="1805186" cy="1787134"/>
          </a:xfrm>
          <a:prstGeom prst="rect">
            <a:avLst/>
          </a:prstGeom>
        </p:spPr>
      </p:pic>
      <p:pic>
        <p:nvPicPr>
          <p:cNvPr id="8" name="Рисунок 7" descr="бассейн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4005064"/>
            <a:ext cx="2255912" cy="2255912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82090" y="692696"/>
            <a:ext cx="12381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5400" b="1" baseline="3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пылес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060848"/>
            <a:ext cx="4818112" cy="361358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6804248" y="692696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2646811" flipH="1">
            <a:off x="2872350" y="686310"/>
            <a:ext cx="576064" cy="936103"/>
          </a:xfrm>
          <a:prstGeom prst="corner">
            <a:avLst>
              <a:gd name="adj1" fmla="val 37060"/>
              <a:gd name="adj2" fmla="val 398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782" y="496144"/>
            <a:ext cx="1234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1904" y="496144"/>
            <a:ext cx="131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[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r>
              <a:rPr lang="ru-RU" sz="5400" b="1" baseline="36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]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3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1720" y="1628800"/>
            <a:ext cx="4797152" cy="479715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28384" y="6021288"/>
            <a:ext cx="777429" cy="5002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2646811" flipH="1">
            <a:off x="7336846" y="387522"/>
            <a:ext cx="576064" cy="936103"/>
          </a:xfrm>
          <a:prstGeom prst="corner">
            <a:avLst>
              <a:gd name="adj1" fmla="val 37060"/>
              <a:gd name="adj2" fmla="val 3981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множение 8"/>
          <p:cNvSpPr/>
          <p:nvPr/>
        </p:nvSpPr>
        <p:spPr>
          <a:xfrm>
            <a:off x="2555776" y="496144"/>
            <a:ext cx="982346" cy="10404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88640"/>
            <a:ext cx="8928992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107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Мультимедийное дидактическое пособие 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Мультимедийное дидактическое пособие  для детей старшего дошкольного возраста</dc:title>
  <dc:creator>1</dc:creator>
  <cp:lastModifiedBy>Олечка</cp:lastModifiedBy>
  <cp:revision>14</cp:revision>
  <dcterms:created xsi:type="dcterms:W3CDTF">2017-06-17T05:48:49Z</dcterms:created>
  <dcterms:modified xsi:type="dcterms:W3CDTF">2023-10-18T08:16:17Z</dcterms:modified>
</cp:coreProperties>
</file>