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1537" y="3192080"/>
            <a:ext cx="7772400" cy="72251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Мультимедийное дидактическое пособие </a:t>
            </a:r>
            <a:br>
              <a:rPr lang="ru-RU" sz="1600" dirty="0" smtClean="0"/>
            </a:br>
            <a:r>
              <a:rPr lang="ru-RU" sz="1600" dirty="0" smtClean="0"/>
              <a:t>для детей старшего дошкольного возраста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37" y="4108628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Автор: И.В. </a:t>
            </a:r>
            <a:r>
              <a:rPr lang="ru-RU" sz="1800" dirty="0" smtClean="0">
                <a:solidFill>
                  <a:schemeClr val="tx1"/>
                </a:solidFill>
              </a:rPr>
              <a:t>Кукушкина, учитель-логопед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8178" y="1844824"/>
            <a:ext cx="56791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Учимся различать звуки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[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96336" y="5877272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9632" y="105273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 детский сад «Колосок» ГБОУ СОШ №1 «ОЦ» с. Большая Глушица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с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1728192" cy="2528576"/>
          </a:xfrm>
          <a:prstGeom prst="rect">
            <a:avLst/>
          </a:prstGeom>
        </p:spPr>
      </p:pic>
      <p:pic>
        <p:nvPicPr>
          <p:cNvPr id="3" name="Рисунок 2" descr="заб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5046" y="548680"/>
            <a:ext cx="2624909" cy="2232248"/>
          </a:xfrm>
          <a:prstGeom prst="rect">
            <a:avLst/>
          </a:prstGeom>
        </p:spPr>
      </p:pic>
      <p:pic>
        <p:nvPicPr>
          <p:cNvPr id="4" name="Рисунок 3" descr="занавес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620687"/>
            <a:ext cx="2560286" cy="2520281"/>
          </a:xfrm>
          <a:prstGeom prst="rect">
            <a:avLst/>
          </a:prstGeom>
        </p:spPr>
      </p:pic>
      <p:pic>
        <p:nvPicPr>
          <p:cNvPr id="5" name="Рисунок 4" descr="слезы 1.jpg"/>
          <p:cNvPicPr>
            <a:picLocks noChangeAspect="1"/>
          </p:cNvPicPr>
          <p:nvPr/>
        </p:nvPicPr>
        <p:blipFill>
          <a:blip r:embed="rId6" cstate="print"/>
          <a:srcRect r="417" b="8001"/>
          <a:stretch>
            <a:fillRect/>
          </a:stretch>
        </p:blipFill>
        <p:spPr>
          <a:xfrm>
            <a:off x="323528" y="3732628"/>
            <a:ext cx="2016224" cy="2587068"/>
          </a:xfrm>
          <a:prstGeom prst="rect">
            <a:avLst/>
          </a:prstGeom>
        </p:spPr>
      </p:pic>
      <p:pic>
        <p:nvPicPr>
          <p:cNvPr id="6" name="Рисунок 5" descr="самока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40813" y="4216797"/>
            <a:ext cx="2102899" cy="2102899"/>
          </a:xfrm>
          <a:prstGeom prst="rect">
            <a:avLst/>
          </a:prstGeom>
        </p:spPr>
      </p:pic>
      <p:pic>
        <p:nvPicPr>
          <p:cNvPr id="7" name="Рисунок 6" descr="звезд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18508" y="3636404"/>
            <a:ext cx="2564904" cy="2564904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596336" y="5877272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40813" y="3205562"/>
            <a:ext cx="8435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70406" y="3195385"/>
            <a:ext cx="8483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</a:t>
            </a:r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75046" y="3205562"/>
            <a:ext cx="2368666" cy="10112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7424" y="2967335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12968" cy="65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4291"/>
            <a:ext cx="6048671" cy="6729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92696"/>
            <a:ext cx="2736304" cy="2052228"/>
          </a:xfrm>
          <a:prstGeom prst="rect">
            <a:avLst/>
          </a:prstGeom>
        </p:spPr>
      </p:pic>
      <p:pic>
        <p:nvPicPr>
          <p:cNvPr id="3" name="Рисунок 2" descr="соба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3563634"/>
            <a:ext cx="2736303" cy="2052227"/>
          </a:xfrm>
          <a:prstGeom prst="rect">
            <a:avLst/>
          </a:prstGeom>
        </p:spPr>
      </p:pic>
      <p:pic>
        <p:nvPicPr>
          <p:cNvPr id="4" name="Рисунок 3" descr="коз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2514600"/>
            <a:ext cx="2438400" cy="1828800"/>
          </a:xfrm>
          <a:prstGeom prst="rect">
            <a:avLst/>
          </a:prstGeom>
        </p:spPr>
      </p:pic>
      <p:pic>
        <p:nvPicPr>
          <p:cNvPr id="5" name="Рисунок 4" descr="барсу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3791" y="815702"/>
            <a:ext cx="2217449" cy="2319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07" y="3799766"/>
            <a:ext cx="1962218" cy="18144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10173" y="692696"/>
            <a:ext cx="9236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596336" y="5877272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уб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452" y="634596"/>
            <a:ext cx="2599039" cy="1512168"/>
          </a:xfrm>
          <a:prstGeom prst="rect">
            <a:avLst/>
          </a:prstGeom>
        </p:spPr>
      </p:pic>
      <p:pic>
        <p:nvPicPr>
          <p:cNvPr id="3" name="Рисунок 2" descr="но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7816" y="4091186"/>
            <a:ext cx="2492310" cy="1728192"/>
          </a:xfrm>
          <a:prstGeom prst="rect">
            <a:avLst/>
          </a:prstGeom>
        </p:spPr>
      </p:pic>
      <p:pic>
        <p:nvPicPr>
          <p:cNvPr id="4" name="Рисунок 3" descr="глаза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4972" y="2449488"/>
            <a:ext cx="2409136" cy="1384931"/>
          </a:xfrm>
          <a:prstGeom prst="rect">
            <a:avLst/>
          </a:prstGeom>
        </p:spPr>
      </p:pic>
      <p:pic>
        <p:nvPicPr>
          <p:cNvPr id="5" name="Рисунок 4" descr="язы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6116" y="735779"/>
            <a:ext cx="2520280" cy="1738442"/>
          </a:xfrm>
          <a:prstGeom prst="rect">
            <a:avLst/>
          </a:prstGeom>
        </p:spPr>
      </p:pic>
      <p:pic>
        <p:nvPicPr>
          <p:cNvPr id="6" name="Рисунок 5" descr="ресницы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44108" y="4091186"/>
            <a:ext cx="2592288" cy="1786086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96336" y="5877272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725" y="1213545"/>
            <a:ext cx="1015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ко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3874547" cy="2905910"/>
          </a:xfrm>
          <a:prstGeom prst="rect">
            <a:avLst/>
          </a:prstGeom>
        </p:spPr>
      </p:pic>
      <p:pic>
        <p:nvPicPr>
          <p:cNvPr id="4" name="Рисунок 3" descr="кос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276872"/>
            <a:ext cx="2314032" cy="32860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4176464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96336" y="5733256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60648"/>
            <a:ext cx="4248472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8322" y="1231654"/>
            <a:ext cx="12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или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719" y="1202158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8248" y="1231654"/>
            <a:ext cx="701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6560" y="1231654"/>
            <a:ext cx="1015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71615" y="1301859"/>
            <a:ext cx="12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или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28284" y="1235655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36396" y="1222613"/>
            <a:ext cx="701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у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348880"/>
            <a:ext cx="2857501" cy="2319338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96336" y="5877272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су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9437" y="2276872"/>
            <a:ext cx="3587019" cy="23913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4176464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94714" y="188640"/>
            <a:ext cx="4176464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052736"/>
            <a:ext cx="8435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9437" y="1052736"/>
            <a:ext cx="8435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</a:t>
            </a:r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32938" y="1052735"/>
            <a:ext cx="11945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или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47425" y="1052732"/>
            <a:ext cx="11945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или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27496" y="1087062"/>
            <a:ext cx="8483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</a:t>
            </a:r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23806" y="1087064"/>
            <a:ext cx="8483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[</a:t>
            </a:r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</a:t>
            </a:r>
            <a:r>
              <a:rPr lang="en-US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]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06456" y="1087061"/>
            <a:ext cx="470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72115" y="1052733"/>
            <a:ext cx="470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он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3569" y="611760"/>
            <a:ext cx="2047875" cy="2047875"/>
          </a:xfrm>
          <a:prstGeom prst="rect">
            <a:avLst/>
          </a:prstGeom>
        </p:spPr>
      </p:pic>
      <p:pic>
        <p:nvPicPr>
          <p:cNvPr id="4" name="Рисунок 3" descr="соба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068960"/>
            <a:ext cx="3323862" cy="2492896"/>
          </a:xfrm>
          <a:prstGeom prst="rect">
            <a:avLst/>
          </a:prstGeom>
        </p:spPr>
      </p:pic>
      <p:pic>
        <p:nvPicPr>
          <p:cNvPr id="5" name="Рисунок 4" descr="зая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5646" y="692696"/>
            <a:ext cx="2438400" cy="1828800"/>
          </a:xfrm>
          <a:prstGeom prst="rect">
            <a:avLst/>
          </a:prstGeom>
        </p:spPr>
      </p:pic>
      <p:pic>
        <p:nvPicPr>
          <p:cNvPr id="6" name="Рисунок 5" descr="сусли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3212976"/>
            <a:ext cx="2857500" cy="285750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96336" y="5877272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7622" y="568996"/>
            <a:ext cx="2109511" cy="2767679"/>
          </a:xfrm>
          <a:prstGeom prst="rect">
            <a:avLst/>
          </a:prstGeom>
        </p:spPr>
      </p:pic>
      <p:pic>
        <p:nvPicPr>
          <p:cNvPr id="3" name="Рисунок 2" descr="аст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990659"/>
            <a:ext cx="3073524" cy="2166834"/>
          </a:xfrm>
          <a:prstGeom prst="rect">
            <a:avLst/>
          </a:prstGeom>
        </p:spPr>
      </p:pic>
      <p:pic>
        <p:nvPicPr>
          <p:cNvPr id="4" name="Рисунок 3" descr="незабуд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527411" y="601382"/>
            <a:ext cx="2664296" cy="2702909"/>
          </a:xfrm>
          <a:prstGeom prst="rect">
            <a:avLst/>
          </a:prstGeom>
        </p:spPr>
      </p:pic>
      <p:pic>
        <p:nvPicPr>
          <p:cNvPr id="5" name="Рисунок 4" descr="мимоз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4149080"/>
            <a:ext cx="2924175" cy="2047875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96336" y="5877272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р желт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2575173" cy="2575173"/>
          </a:xfrm>
          <a:prstGeom prst="rect">
            <a:avLst/>
          </a:prstGeom>
        </p:spPr>
      </p:pic>
      <p:pic>
        <p:nvPicPr>
          <p:cNvPr id="3" name="Рисунок 2" descr="шар крас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645024"/>
            <a:ext cx="2642896" cy="2642896"/>
          </a:xfrm>
          <a:prstGeom prst="rect">
            <a:avLst/>
          </a:prstGeom>
        </p:spPr>
      </p:pic>
      <p:pic>
        <p:nvPicPr>
          <p:cNvPr id="4" name="Рисунок 3" descr="шар оран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548680"/>
            <a:ext cx="2555911" cy="2555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3" y="3645023"/>
            <a:ext cx="3903770" cy="2602513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96336" y="5877272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4734"/>
            <a:ext cx="3600400" cy="2700300"/>
          </a:xfrm>
          <a:prstGeom prst="rect">
            <a:avLst/>
          </a:prstGeom>
        </p:spPr>
      </p:pic>
      <p:pic>
        <p:nvPicPr>
          <p:cNvPr id="3" name="Рисунок 2" descr="мяч фиолет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861048"/>
            <a:ext cx="2411804" cy="2442964"/>
          </a:xfrm>
          <a:prstGeom prst="rect">
            <a:avLst/>
          </a:prstGeom>
        </p:spPr>
      </p:pic>
      <p:pic>
        <p:nvPicPr>
          <p:cNvPr id="4" name="Рисунок 3" descr="мяч красн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620688"/>
            <a:ext cx="2322190" cy="2423645"/>
          </a:xfrm>
          <a:prstGeom prst="rect">
            <a:avLst/>
          </a:prstGeom>
        </p:spPr>
      </p:pic>
      <p:pic>
        <p:nvPicPr>
          <p:cNvPr id="5" name="Рисунок 4" descr="мяч розовы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4704" y="3861048"/>
            <a:ext cx="2477148" cy="2335907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96336" y="5877272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80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Мультимедийное дидактическое пособие  для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Мультимедийное дидактическое пособие  для детей старшего дошкольного возраста</dc:title>
  <dc:creator>1</dc:creator>
  <cp:lastModifiedBy>Олечка</cp:lastModifiedBy>
  <cp:revision>13</cp:revision>
  <dcterms:created xsi:type="dcterms:W3CDTF">2017-06-17T08:54:00Z</dcterms:created>
  <dcterms:modified xsi:type="dcterms:W3CDTF">2023-10-17T08:16:22Z</dcterms:modified>
</cp:coreProperties>
</file>