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40271"/>
            <a:ext cx="7772400" cy="650503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Мультимедийное дидактическое пособие </a:t>
            </a:r>
            <a:br>
              <a:rPr lang="ru-RU" sz="1600" dirty="0" smtClean="0"/>
            </a:br>
            <a:r>
              <a:rPr lang="ru-RU" sz="1600" dirty="0" smtClean="0"/>
              <a:t>для детей старшего дошкольного возраста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448872" cy="84164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Автор: И.В. </a:t>
            </a:r>
            <a:r>
              <a:rPr lang="ru-RU" sz="1600" dirty="0" smtClean="0">
                <a:solidFill>
                  <a:schemeClr val="tx1"/>
                </a:solidFill>
              </a:rPr>
              <a:t>Кукушкина, учитель-логопед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4163" y="1916832"/>
            <a:ext cx="5679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Учимся различать звуки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[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ru-RU" sz="4000" b="1" cap="none" spc="0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64131" y="6016993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995253"/>
            <a:ext cx="705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 детский сад «Колосок» ГБОУ СОШ №1 «ОЦ» с. Большая Глушица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602" y="345430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звезд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351" y="1426420"/>
            <a:ext cx="5161384" cy="427777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45430"/>
            <a:ext cx="104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з</a:t>
            </a:r>
            <a:r>
              <a:rPr lang="ru-RU" sz="5400" b="1" cap="none" spc="0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20677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землян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196752"/>
            <a:ext cx="5021692" cy="546736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647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82314" y="331638"/>
            <a:ext cx="104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з</a:t>
            </a:r>
            <a:r>
              <a:rPr lang="ru-RU" sz="5400" b="1" cap="none" spc="0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н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3134122" cy="2507298"/>
          </a:xfrm>
          <a:prstGeom prst="rect">
            <a:avLst/>
          </a:prstGeom>
        </p:spPr>
      </p:pic>
      <p:pic>
        <p:nvPicPr>
          <p:cNvPr id="3" name="Рисунок 2" descr="Замок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6672"/>
            <a:ext cx="2431156" cy="2695882"/>
          </a:xfrm>
          <a:prstGeom prst="rect">
            <a:avLst/>
          </a:prstGeom>
        </p:spPr>
      </p:pic>
      <p:pic>
        <p:nvPicPr>
          <p:cNvPr id="4" name="Рисунок 3" descr="зеркало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8769" y="3284984"/>
            <a:ext cx="1105314" cy="2772308"/>
          </a:xfrm>
          <a:prstGeom prst="rect">
            <a:avLst/>
          </a:prstGeom>
        </p:spPr>
      </p:pic>
      <p:pic>
        <p:nvPicPr>
          <p:cNvPr id="5" name="Рисунок 4" descr="зуб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038321"/>
            <a:ext cx="2866059" cy="166589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424" y="2967335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88" y="12472"/>
            <a:ext cx="6152826" cy="6845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8701" y="404664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89" y="404664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0159" y="404664"/>
            <a:ext cx="97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за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644" y="1835602"/>
            <a:ext cx="1790521" cy="1792307"/>
          </a:xfrm>
          <a:prstGeom prst="rect">
            <a:avLst/>
          </a:prstGeom>
        </p:spPr>
      </p:pic>
      <p:pic>
        <p:nvPicPr>
          <p:cNvPr id="6" name="Рисунок 5" descr="в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495" y="3627909"/>
            <a:ext cx="2088232" cy="2419739"/>
          </a:xfrm>
          <a:prstGeom prst="rect">
            <a:avLst/>
          </a:prstGeom>
        </p:spPr>
      </p:pic>
      <p:pic>
        <p:nvPicPr>
          <p:cNvPr id="7" name="Рисунок 6" descr="роз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1900" y="2556346"/>
            <a:ext cx="1800200" cy="1800200"/>
          </a:xfrm>
          <a:prstGeom prst="rect">
            <a:avLst/>
          </a:prstGeom>
        </p:spPr>
      </p:pic>
      <p:pic>
        <p:nvPicPr>
          <p:cNvPr id="8" name="Рисунок 7" descr="зна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5027" y="1861939"/>
            <a:ext cx="1824755" cy="1567061"/>
          </a:xfrm>
          <a:prstGeom prst="rect">
            <a:avLst/>
          </a:prstGeom>
        </p:spPr>
      </p:pic>
      <p:pic>
        <p:nvPicPr>
          <p:cNvPr id="9" name="Рисунок 8" descr="гнездо.jpg"/>
          <p:cNvPicPr>
            <a:picLocks noChangeAspect="1"/>
          </p:cNvPicPr>
          <p:nvPr/>
        </p:nvPicPr>
        <p:blipFill rotWithShape="1">
          <a:blip r:embed="rId7" cstate="print"/>
          <a:srcRect b="14859"/>
          <a:stretch/>
        </p:blipFill>
        <p:spPr>
          <a:xfrm>
            <a:off x="5662218" y="3963908"/>
            <a:ext cx="2388742" cy="1538921"/>
          </a:xfrm>
          <a:prstGeom prst="rect">
            <a:avLst/>
          </a:prstGeom>
        </p:spPr>
      </p:pic>
      <p:sp>
        <p:nvSpPr>
          <p:cNvPr id="11" name="Фигура, имеющая форму буквы L 10"/>
          <p:cNvSpPr/>
          <p:nvPr/>
        </p:nvSpPr>
        <p:spPr>
          <a:xfrm rot="18928852">
            <a:off x="6944039" y="544123"/>
            <a:ext cx="788629" cy="342413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2436820" y="384302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4674611" y="404664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1525" y="404664"/>
            <a:ext cx="90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9149" y="404664"/>
            <a:ext cx="104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[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</a:t>
            </a:r>
            <a:r>
              <a:rPr lang="ru-RU" sz="5400" b="1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4818" y="404664"/>
            <a:ext cx="112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за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343" y="1556792"/>
            <a:ext cx="1618857" cy="1872208"/>
          </a:xfrm>
          <a:prstGeom prst="rect">
            <a:avLst/>
          </a:prstGeom>
        </p:spPr>
      </p:pic>
      <p:pic>
        <p:nvPicPr>
          <p:cNvPr id="6" name="Рисунок 5" descr="в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0550" y="3917942"/>
            <a:ext cx="2483000" cy="1514024"/>
          </a:xfrm>
          <a:prstGeom prst="rect">
            <a:avLst/>
          </a:prstGeom>
        </p:spPr>
      </p:pic>
      <p:pic>
        <p:nvPicPr>
          <p:cNvPr id="7" name="Рисунок 6" descr="роз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118" y="1556792"/>
            <a:ext cx="1672354" cy="2078360"/>
          </a:xfrm>
          <a:prstGeom prst="rect">
            <a:avLst/>
          </a:prstGeom>
        </p:spPr>
      </p:pic>
      <p:pic>
        <p:nvPicPr>
          <p:cNvPr id="8" name="Рисунок 7" descr="зна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8648" y="4041068"/>
            <a:ext cx="2431629" cy="151216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2436820" y="384302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/>
          <p:cNvSpPr/>
          <p:nvPr/>
        </p:nvSpPr>
        <p:spPr>
          <a:xfrm>
            <a:off x="6924336" y="372359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18928852">
            <a:off x="4784603" y="577868"/>
            <a:ext cx="788629" cy="342413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2047826" cy="1800200"/>
          </a:xfrm>
          <a:prstGeom prst="rect">
            <a:avLst/>
          </a:prstGeom>
        </p:spPr>
      </p:pic>
      <p:pic>
        <p:nvPicPr>
          <p:cNvPr id="3" name="Рисунок 2" descr="зеб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551292"/>
            <a:ext cx="2175646" cy="2016224"/>
          </a:xfrm>
          <a:prstGeom prst="rect">
            <a:avLst/>
          </a:prstGeom>
        </p:spPr>
      </p:pic>
      <p:pic>
        <p:nvPicPr>
          <p:cNvPr id="4" name="Рисунок 3" descr="коз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7147" y="2249488"/>
            <a:ext cx="1571084" cy="2016224"/>
          </a:xfrm>
          <a:prstGeom prst="rect">
            <a:avLst/>
          </a:prstGeom>
        </p:spPr>
      </p:pic>
      <p:pic>
        <p:nvPicPr>
          <p:cNvPr id="5" name="Рисунок 4" descr="баб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8091" y="696134"/>
            <a:ext cx="1968638" cy="1844824"/>
          </a:xfrm>
          <a:prstGeom prst="rect">
            <a:avLst/>
          </a:prstGeom>
        </p:spPr>
      </p:pic>
      <p:pic>
        <p:nvPicPr>
          <p:cNvPr id="6" name="Рисунок 5" descr="заб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8091" y="3263260"/>
            <a:ext cx="2336409" cy="23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8460" y="404664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6632"/>
            <a:ext cx="8773194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658" y="404664"/>
            <a:ext cx="2532028" cy="2532028"/>
          </a:xfrm>
          <a:prstGeom prst="rect">
            <a:avLst/>
          </a:prstGeom>
        </p:spPr>
      </p:pic>
      <p:pic>
        <p:nvPicPr>
          <p:cNvPr id="3" name="Рисунок 2" descr="зеб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65292"/>
            <a:ext cx="2874961" cy="2247696"/>
          </a:xfrm>
          <a:prstGeom prst="rect">
            <a:avLst/>
          </a:prstGeom>
        </p:spPr>
      </p:pic>
      <p:pic>
        <p:nvPicPr>
          <p:cNvPr id="4" name="Рисунок 3" descr="коз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127442"/>
            <a:ext cx="2743200" cy="2811188"/>
          </a:xfrm>
          <a:prstGeom prst="rect">
            <a:avLst/>
          </a:prstGeom>
        </p:spPr>
      </p:pic>
      <p:pic>
        <p:nvPicPr>
          <p:cNvPr id="5" name="Рисунок 4" descr="баб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2283" y="404664"/>
            <a:ext cx="2856130" cy="2852936"/>
          </a:xfrm>
          <a:prstGeom prst="rect">
            <a:avLst/>
          </a:prstGeom>
        </p:spPr>
      </p:pic>
      <p:pic>
        <p:nvPicPr>
          <p:cNvPr id="6" name="Рисунок 5" descr="заб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4503" y="3392348"/>
            <a:ext cx="2271690" cy="22716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9149" y="404664"/>
            <a:ext cx="104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[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</a:t>
            </a:r>
            <a:r>
              <a:rPr lang="ru-RU" sz="5400" b="1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8640"/>
            <a:ext cx="8680402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9634" y="700001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Лиза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4" l="16519" r="78686"/>
                    </a14:imgEffect>
                  </a14:imgLayer>
                </a14:imgProps>
              </a:ext>
            </a:extLst>
          </a:blip>
          <a:srcRect l="23750" t="2751" r="27950"/>
          <a:stretch>
            <a:fillRect/>
          </a:stretch>
        </p:blipFill>
        <p:spPr>
          <a:xfrm>
            <a:off x="2411760" y="188640"/>
            <a:ext cx="1130819" cy="2276872"/>
          </a:xfrm>
          <a:prstGeom prst="rect">
            <a:avLst/>
          </a:prstGeom>
        </p:spPr>
      </p:pic>
      <p:pic>
        <p:nvPicPr>
          <p:cNvPr id="10" name="Рисунок 9" descr="роза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949" y="2465512"/>
            <a:ext cx="1344171" cy="1524003"/>
          </a:xfrm>
          <a:prstGeom prst="rect">
            <a:avLst/>
          </a:prstGeom>
        </p:spPr>
      </p:pic>
      <p:pic>
        <p:nvPicPr>
          <p:cNvPr id="11" name="Рисунок 10" descr="незабудка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35" y="4065994"/>
            <a:ext cx="1511770" cy="1440159"/>
          </a:xfrm>
          <a:prstGeom prst="rect">
            <a:avLst/>
          </a:prstGeom>
        </p:spPr>
      </p:pic>
      <p:pic>
        <p:nvPicPr>
          <p:cNvPr id="12" name="Рисунок 11" descr="мимоза 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1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367642" y="4384426"/>
            <a:ext cx="1586859" cy="1110802"/>
          </a:xfrm>
          <a:prstGeom prst="rect">
            <a:avLst/>
          </a:prstGeom>
        </p:spPr>
      </p:pic>
      <p:pic>
        <p:nvPicPr>
          <p:cNvPr id="13" name="Рисунок 12" descr="ромашка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312" y="3040157"/>
            <a:ext cx="1093081" cy="1584176"/>
          </a:xfrm>
          <a:prstGeom prst="rect">
            <a:avLst/>
          </a:prstGeom>
        </p:spPr>
      </p:pic>
      <p:pic>
        <p:nvPicPr>
          <p:cNvPr id="14" name="Рисунок 13" descr="гвоздика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709" r="89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55190">
            <a:off x="5397861" y="3989515"/>
            <a:ext cx="1080721" cy="1438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06" y="1144371"/>
            <a:ext cx="1384162" cy="1603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36146 -0.369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22483 -0.491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158 -0.566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11407 -0.490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4" y="476672"/>
            <a:ext cx="104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[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</a:t>
            </a:r>
            <a:r>
              <a:rPr lang="ru-RU" sz="5400" b="1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8" name="Рисунок 7" descr="З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58665"/>
            <a:ext cx="2743206" cy="2743206"/>
          </a:xfrm>
          <a:prstGeom prst="rect">
            <a:avLst/>
          </a:prstGeom>
        </p:spPr>
      </p:pic>
      <p:pic>
        <p:nvPicPr>
          <p:cNvPr id="9" name="Рисунок 8" descr="изю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92896"/>
            <a:ext cx="2848847" cy="1827268"/>
          </a:xfrm>
          <a:prstGeom prst="rect">
            <a:avLst/>
          </a:prstGeom>
        </p:spPr>
      </p:pic>
      <p:pic>
        <p:nvPicPr>
          <p:cNvPr id="10" name="Рисунок 9" descr="печень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725144"/>
            <a:ext cx="2961878" cy="1675799"/>
          </a:xfrm>
          <a:prstGeom prst="rect">
            <a:avLst/>
          </a:prstGeom>
        </p:spPr>
      </p:pic>
      <p:pic>
        <p:nvPicPr>
          <p:cNvPr id="11" name="Рисунок 10" descr="зефи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492896"/>
            <a:ext cx="2843808" cy="1898719"/>
          </a:xfrm>
          <a:prstGeom prst="rect">
            <a:avLst/>
          </a:prstGeom>
        </p:spPr>
      </p:pic>
      <p:pic>
        <p:nvPicPr>
          <p:cNvPr id="12" name="Рисунок 11" descr="мармела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8592" y="4556927"/>
            <a:ext cx="2793107" cy="1805431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8101" y="5822318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531" y="346806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бере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5715000" cy="511256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21915" y="345430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[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з</a:t>
            </a:r>
            <a:r>
              <a:rPr lang="ru-RU" sz="5400" b="1" cap="none" spc="0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]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554" y="345430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71" y="2372113"/>
            <a:ext cx="3956456" cy="3666544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97959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6474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89214" y="345430"/>
            <a:ext cx="104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з</a:t>
            </a:r>
            <a:r>
              <a:rPr lang="ru-RU" sz="5400" b="1" cap="none" spc="0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Мультимедийное дидактическое пособие 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 для детей старшего дошкольного возраста</dc:title>
  <dc:creator>1</dc:creator>
  <cp:lastModifiedBy>Олечка</cp:lastModifiedBy>
  <cp:revision>15</cp:revision>
  <dcterms:created xsi:type="dcterms:W3CDTF">2017-06-17T06:37:58Z</dcterms:created>
  <dcterms:modified xsi:type="dcterms:W3CDTF">2023-10-17T08:09:30Z</dcterms:modified>
</cp:coreProperties>
</file>